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571" r:id="rId5"/>
    <p:sldId id="572" r:id="rId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80"/>
    <a:srgbClr val="FF0066"/>
    <a:srgbClr val="D9E2F3"/>
    <a:srgbClr val="003366"/>
    <a:srgbClr val="B4C6E7"/>
    <a:srgbClr val="0097D6"/>
    <a:srgbClr val="AFCA51"/>
    <a:srgbClr val="494949"/>
    <a:srgbClr val="868687"/>
    <a:srgbClr val="AFC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03" autoAdjust="0"/>
    <p:restoredTop sz="96173" autoAdjust="0"/>
  </p:normalViewPr>
  <p:slideViewPr>
    <p:cSldViewPr showGuides="1">
      <p:cViewPr varScale="1">
        <p:scale>
          <a:sx n="106" d="100"/>
          <a:sy n="106" d="100"/>
        </p:scale>
        <p:origin x="141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51" d="100"/>
          <a:sy n="51" d="100"/>
        </p:scale>
        <p:origin x="-65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E6D856F-D771-423F-8107-D2956CA2A03D}" type="datetimeFigureOut">
              <a:rPr lang="fr-FR"/>
              <a:pPr>
                <a:defRPr/>
              </a:pPr>
              <a:t>19/02/2026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044B98B-5796-4865-A83A-334BAAA760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720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3A1D0F-8EAB-463A-A6DF-EC4537198C43}" type="datetimeFigureOut">
              <a:rPr lang="fr-FR"/>
              <a:pPr>
                <a:defRPr/>
              </a:pPr>
              <a:t>19/02/2026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91E6ACD-A858-4F51-9FAF-D81FD47F1EF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973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1E6ACD-A858-4F51-9FAF-D81FD47F1EF2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418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60432" y="6383660"/>
            <a:ext cx="5982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4E832A-F778-47EE-8A95-808E981D8BA6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60432" y="6383660"/>
            <a:ext cx="5982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0E862C1-BC48-4279-BE0E-406ADB0DD850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179512" y="6237312"/>
            <a:ext cx="5982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4E832A-F778-47EE-8A95-808E981D8BA6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929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493713" y="6453188"/>
            <a:ext cx="2627312" cy="4048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defTabSz="449263">
              <a:buClr>
                <a:srgbClr val="014880"/>
              </a:buClr>
              <a:buSzPct val="100000"/>
              <a:buFont typeface="Arial" pitchFamily="34" charset="0"/>
              <a:buNone/>
            </a:pPr>
            <a:endParaRPr lang="fr-FR">
              <a:solidFill>
                <a:srgbClr val="FFFFFF"/>
              </a:solidFill>
            </a:endParaRPr>
          </a:p>
        </p:txBody>
      </p:sp>
      <p:pic>
        <p:nvPicPr>
          <p:cNvPr id="4" name="Image 3" descr="Une image contenant capture d’écran, espace, Espace lointain, astronomie&#10;&#10;Description générée automatiquement">
            <a:extLst>
              <a:ext uri="{FF2B5EF4-FFF2-40B4-BE49-F238E27FC236}">
                <a16:creationId xmlns:a16="http://schemas.microsoft.com/office/drawing/2014/main" id="{D1ACA786-C709-EC60-9F86-322FCF11FE4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" y="0"/>
            <a:ext cx="9144000" cy="1290025"/>
          </a:xfrm>
          <a:prstGeom prst="rect">
            <a:avLst/>
          </a:prstGeom>
        </p:spPr>
      </p:pic>
      <p:pic>
        <p:nvPicPr>
          <p:cNvPr id="7" name="Image 6" descr="Une image contenant texte, capture d’écran&#10;&#10;Description générée automatiquement">
            <a:extLst>
              <a:ext uri="{FF2B5EF4-FFF2-40B4-BE49-F238E27FC236}">
                <a16:creationId xmlns:a16="http://schemas.microsoft.com/office/drawing/2014/main" id="{50C4824D-3BDF-7F02-795E-C86485BE006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062" y="5900738"/>
            <a:ext cx="2019300" cy="11049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896" r:id="rId3"/>
  </p:sldLayoutIdLst>
  <p:hf hdr="0" ftr="0" dt="0"/>
  <p:txStyles>
    <p:titleStyle>
      <a:lvl1pPr algn="l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 baseline="0">
          <a:solidFill>
            <a:schemeClr val="accent1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5pPr>
      <a:lvl6pPr marL="4572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6pPr>
      <a:lvl7pPr marL="9144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7pPr>
      <a:lvl8pPr marL="13716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8pPr>
      <a:lvl9pPr marL="18288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9pPr>
    </p:titleStyle>
    <p:bodyStyle>
      <a:lvl1pPr marL="266700" indent="-266700" algn="l" defTabSz="449263" rtl="0" eaLnBrk="1" fontAlgn="base" hangingPunct="1">
        <a:spcBef>
          <a:spcPts val="600"/>
        </a:spcBef>
        <a:spcAft>
          <a:spcPct val="0"/>
        </a:spcAft>
        <a:buClr>
          <a:srgbClr val="014880"/>
        </a:buClr>
        <a:buSzPct val="100000"/>
        <a:buFontTx/>
        <a:buBlip>
          <a:blip r:embed="rId7"/>
        </a:buBlip>
        <a:defRPr lang="en-GB" sz="2200" b="1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1363" indent="-284163" algn="l" defTabSz="449263" rtl="0" eaLnBrk="1" fontAlgn="base" hangingPunct="1">
        <a:spcBef>
          <a:spcPts val="50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–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•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–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»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55B29B0-4D95-4C03-8FB8-70F4BE675BE9}"/>
              </a:ext>
            </a:extLst>
          </p:cNvPr>
          <p:cNvSpPr txBox="1"/>
          <p:nvPr/>
        </p:nvSpPr>
        <p:spPr>
          <a:xfrm>
            <a:off x="611560" y="1700808"/>
            <a:ext cx="7558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239016"/>
            <a:r>
              <a:rPr lang="fr-FR" sz="2800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Titre</a:t>
            </a:r>
          </a:p>
          <a:p>
            <a:pPr algn="ctr" defTabSz="4239016"/>
            <a:r>
              <a:rPr lang="fr-FR" sz="2800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[ARIAL 28 pt]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ACF912-E9F1-44B9-A94F-EC408B7C6F8C}"/>
              </a:ext>
            </a:extLst>
          </p:cNvPr>
          <p:cNvSpPr/>
          <p:nvPr/>
        </p:nvSpPr>
        <p:spPr>
          <a:xfrm>
            <a:off x="648431" y="3228945"/>
            <a:ext cx="7558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Auteurs [ARIAL 20 pts</a:t>
            </a:r>
            <a:r>
              <a:rPr lang="fr-FR" sz="2000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]</a:t>
            </a:r>
            <a:endParaRPr lang="fr-FR" sz="20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Box 307">
            <a:extLst>
              <a:ext uri="{FF2B5EF4-FFF2-40B4-BE49-F238E27FC236}">
                <a16:creationId xmlns:a16="http://schemas.microsoft.com/office/drawing/2014/main" id="{52E940F0-5553-0273-6EA1-1F210BB16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834" y="6208851"/>
            <a:ext cx="4968551" cy="45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793" tIns="43908" rIns="87793" bIns="43908" anchor="ctr">
            <a:spAutoFit/>
          </a:bodyPr>
          <a:lstStyle>
            <a:lvl1pPr marL="700087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637463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74050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910638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954722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00044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04616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9188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13760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fr-FR" b="1" baseline="30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« VOS LOGOS »</a:t>
            </a:r>
            <a:endParaRPr lang="fr-FR" b="1" dirty="0"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1ED0A9-4065-4D53-B14D-EC3C7C5A7A58}"/>
              </a:ext>
            </a:extLst>
          </p:cNvPr>
          <p:cNvSpPr/>
          <p:nvPr/>
        </p:nvSpPr>
        <p:spPr bwMode="auto">
          <a:xfrm>
            <a:off x="8499975" y="6336542"/>
            <a:ext cx="608529" cy="70340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i="0" u="none" strike="noStrike" normalizeH="0" baseline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07840D0-1825-4C0D-A999-03DD3476CB12}"/>
              </a:ext>
            </a:extLst>
          </p:cNvPr>
          <p:cNvSpPr txBox="1"/>
          <p:nvPr/>
        </p:nvSpPr>
        <p:spPr>
          <a:xfrm>
            <a:off x="8425309" y="6297778"/>
            <a:ext cx="757859" cy="1538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00" b="1" dirty="0">
                <a:solidFill>
                  <a:srgbClr val="002A7E"/>
                </a:solidFill>
                <a:latin typeface="Montserrat Medium" panose="00000600000000000000" pitchFamily="50" charset="0"/>
              </a:rPr>
              <a:t>IUT Lorient &amp; Pontivy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F8088D-820C-4427-983A-DC4389E6E448}"/>
              </a:ext>
            </a:extLst>
          </p:cNvPr>
          <p:cNvSpPr/>
          <p:nvPr/>
        </p:nvSpPr>
        <p:spPr bwMode="auto">
          <a:xfrm>
            <a:off x="8566670" y="6227438"/>
            <a:ext cx="360040" cy="70340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i="0" u="none" strike="noStrike" normalizeH="0" baseline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F2B1C8-6172-4A45-B78D-D2EDB1241010}"/>
              </a:ext>
            </a:extLst>
          </p:cNvPr>
          <p:cNvSpPr txBox="1"/>
          <p:nvPr/>
        </p:nvSpPr>
        <p:spPr>
          <a:xfrm>
            <a:off x="8499975" y="6167265"/>
            <a:ext cx="36004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>
                <a:solidFill>
                  <a:srgbClr val="002A7E"/>
                </a:solidFill>
                <a:latin typeface="Montserrat Medium" panose="00000600000000000000" pitchFamily="50" charset="0"/>
              </a:rPr>
              <a:t>2026</a:t>
            </a:r>
            <a:endParaRPr lang="fr-FR" sz="1800" b="1" dirty="0">
              <a:solidFill>
                <a:srgbClr val="002A7E"/>
              </a:solidFill>
              <a:latin typeface="Montserrat Medium" panose="00000600000000000000" pitchFamily="50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4FF93FF-667A-4CD2-9C3A-447DA4C12D6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07" t="19133" r="10224" b="16338"/>
          <a:stretch/>
        </p:blipFill>
        <p:spPr>
          <a:xfrm>
            <a:off x="8019310" y="260648"/>
            <a:ext cx="801162" cy="795112"/>
          </a:xfrm>
          <a:prstGeom prst="flowChartConnector">
            <a:avLst/>
          </a:prstGeom>
        </p:spPr>
      </p:pic>
      <p:pic>
        <p:nvPicPr>
          <p:cNvPr id="4" name="Image 3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7B7B9737-7D14-882A-6996-8C7D6D573D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6085940"/>
            <a:ext cx="1824078" cy="57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30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E18C0F4-4FC1-6A8A-85F2-DF4B757A49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E832A-F778-47EE-8A95-808E981D8BA6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A06F3A-F2B7-4B01-A764-1A2DD2D119DE}"/>
              </a:ext>
            </a:extLst>
          </p:cNvPr>
          <p:cNvSpPr/>
          <p:nvPr/>
        </p:nvSpPr>
        <p:spPr bwMode="auto">
          <a:xfrm>
            <a:off x="8566670" y="6227438"/>
            <a:ext cx="360040" cy="70340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i="0" u="none" strike="noStrike" normalizeH="0" baseline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64516B-08A5-4673-9BE1-E97B3C417575}"/>
              </a:ext>
            </a:extLst>
          </p:cNvPr>
          <p:cNvSpPr/>
          <p:nvPr/>
        </p:nvSpPr>
        <p:spPr bwMode="auto">
          <a:xfrm>
            <a:off x="8494662" y="6336412"/>
            <a:ext cx="541834" cy="70340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i="0" u="none" strike="noStrike" normalizeH="0" baseline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F335E59-167F-416D-BEF9-8404EECB1509}"/>
              </a:ext>
            </a:extLst>
          </p:cNvPr>
          <p:cNvSpPr txBox="1"/>
          <p:nvPr/>
        </p:nvSpPr>
        <p:spPr>
          <a:xfrm>
            <a:off x="8422653" y="6297778"/>
            <a:ext cx="757859" cy="1538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00" b="1" dirty="0">
                <a:solidFill>
                  <a:srgbClr val="002A7E"/>
                </a:solidFill>
                <a:latin typeface="Montserrat Medium" panose="00000600000000000000" pitchFamily="50" charset="0"/>
              </a:rPr>
              <a:t>IUT Lorient &amp; Pontivy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E4596BD-C2FC-4991-9C63-F5F4C313B6CD}"/>
              </a:ext>
            </a:extLst>
          </p:cNvPr>
          <p:cNvSpPr txBox="1"/>
          <p:nvPr/>
        </p:nvSpPr>
        <p:spPr>
          <a:xfrm>
            <a:off x="8494662" y="6161601"/>
            <a:ext cx="36004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>
                <a:solidFill>
                  <a:srgbClr val="002A7E"/>
                </a:solidFill>
                <a:latin typeface="Montserrat Medium" panose="00000600000000000000" pitchFamily="50" charset="0"/>
              </a:rPr>
              <a:t>2026</a:t>
            </a:r>
            <a:endParaRPr lang="fr-FR" sz="1800" b="1" dirty="0">
              <a:solidFill>
                <a:srgbClr val="002A7E"/>
              </a:solidFill>
              <a:latin typeface="Montserrat Medium" panose="00000600000000000000" pitchFamily="50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962FA4D-4D4D-45BC-BAAB-0D67551FBA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07" t="19133" r="10224" b="16338"/>
          <a:stretch/>
        </p:blipFill>
        <p:spPr>
          <a:xfrm>
            <a:off x="8019310" y="260648"/>
            <a:ext cx="801162" cy="795112"/>
          </a:xfrm>
          <a:prstGeom prst="flowChartConnector">
            <a:avLst/>
          </a:prstGeom>
        </p:spPr>
      </p:pic>
      <p:pic>
        <p:nvPicPr>
          <p:cNvPr id="3" name="Image 2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13487CA9-A768-7FFF-6EE1-06128963E3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6085940"/>
            <a:ext cx="1824078" cy="57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328869"/>
      </p:ext>
    </p:extLst>
  </p:cSld>
  <p:clrMapOvr>
    <a:masterClrMapping/>
  </p:clrMapOvr>
</p:sld>
</file>

<file path=ppt/theme/theme1.xml><?xml version="1.0" encoding="utf-8"?>
<a:theme xmlns:a="http://schemas.openxmlformats.org/drawingml/2006/main" name="Femto3_jf">
  <a:themeElements>
    <a:clrScheme name="femto">
      <a:dk1>
        <a:srgbClr val="0C0C0C"/>
      </a:dk1>
      <a:lt1>
        <a:srgbClr val="FFFFFF"/>
      </a:lt1>
      <a:dk2>
        <a:srgbClr val="003366"/>
      </a:dk2>
      <a:lt2>
        <a:srgbClr val="FFFFFF"/>
      </a:lt2>
      <a:accent1>
        <a:srgbClr val="0070C0"/>
      </a:accent1>
      <a:accent2>
        <a:srgbClr val="92D050"/>
      </a:accent2>
      <a:accent3>
        <a:srgbClr val="C00000"/>
      </a:accent3>
      <a:accent4>
        <a:srgbClr val="CC00CC"/>
      </a:accent4>
      <a:accent5>
        <a:srgbClr val="00B0F0"/>
      </a:accent5>
      <a:accent6>
        <a:srgbClr val="2D2DB9"/>
      </a:accent6>
      <a:hlink>
        <a:srgbClr val="0070C0"/>
      </a:hlink>
      <a:folHlink>
        <a:srgbClr val="B2B2B2"/>
      </a:folHlink>
    </a:clrScheme>
    <a:fontScheme name="Thème Offic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1488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1488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2060"/>
            </a:solidFill>
          </a:defRPr>
        </a:defPPr>
      </a:lstStyle>
    </a:tx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7A91557107854ABFC5C8849A5B03D4" ma:contentTypeVersion="11" ma:contentTypeDescription="Crée un document." ma:contentTypeScope="" ma:versionID="75e51a7ba122cda8e500a693f0bf5906">
  <xsd:schema xmlns:xsd="http://www.w3.org/2001/XMLSchema" xmlns:xs="http://www.w3.org/2001/XMLSchema" xmlns:p="http://schemas.microsoft.com/office/2006/metadata/properties" xmlns:ns2="a31b6512-02f6-4062-9a95-9ab372a0a4a9" xmlns:ns3="83b24798-3fd8-48ea-b1d0-3a80a11316f0" targetNamespace="http://schemas.microsoft.com/office/2006/metadata/properties" ma:root="true" ma:fieldsID="44b4714767b045e0bdc9b06f9e3d2d87" ns2:_="" ns3:_="">
    <xsd:import namespace="a31b6512-02f6-4062-9a95-9ab372a0a4a9"/>
    <xsd:import namespace="83b24798-3fd8-48ea-b1d0-3a80a11316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1b6512-02f6-4062-9a95-9ab372a0a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50f0c601-4f8b-472d-8ecd-0578ad1114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24798-3fd8-48ea-b1d0-3a80a11316f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fa79da6-66f0-46f2-839f-adc2f88b10e9}" ma:internalName="TaxCatchAll" ma:showField="CatchAllData" ma:web="83b24798-3fd8-48ea-b1d0-3a80a11316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31b6512-02f6-4062-9a95-9ab372a0a4a9">
      <Terms xmlns="http://schemas.microsoft.com/office/infopath/2007/PartnerControls"/>
    </lcf76f155ced4ddcb4097134ff3c332f>
    <TaxCatchAll xmlns="83b24798-3fd8-48ea-b1d0-3a80a11316f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39ED8D-7253-4C1F-9248-92C9E926C5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1b6512-02f6-4062-9a95-9ab372a0a4a9"/>
    <ds:schemaRef ds:uri="83b24798-3fd8-48ea-b1d0-3a80a11316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58312B-EE61-4517-B0C2-004D9A4D3638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2031d64-2126-4db1-a1e5-9cb781370713"/>
    <ds:schemaRef ds:uri="http://www.w3.org/XML/1998/namespace"/>
    <ds:schemaRef ds:uri="http://purl.org/dc/elements/1.1/"/>
    <ds:schemaRef ds:uri="a31b6512-02f6-4062-9a95-9ab372a0a4a9"/>
    <ds:schemaRef ds:uri="83b24798-3fd8-48ea-b1d0-3a80a11316f0"/>
  </ds:schemaRefs>
</ds:datastoreItem>
</file>

<file path=customXml/itemProps3.xml><?xml version="1.0" encoding="utf-8"?>
<ds:datastoreItem xmlns:ds="http://schemas.openxmlformats.org/officeDocument/2006/customXml" ds:itemID="{C448AC40-9779-4C85-A85C-25208730B4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Femto3_jf</Template>
  <TotalTime>0</TotalTime>
  <Words>28</Words>
  <Application>Microsoft Office PowerPoint</Application>
  <PresentationFormat>Affichage à l'écran (4:3)</PresentationFormat>
  <Paragraphs>10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Montserrat Medium</vt:lpstr>
      <vt:lpstr>Times New Roman</vt:lpstr>
      <vt:lpstr>Femto3_jf</vt:lpstr>
      <vt:lpstr>Présentation PowerPoint</vt:lpstr>
      <vt:lpstr>Présentation PowerPoint</vt:lpstr>
    </vt:vector>
  </TitlesOfParts>
  <Company>FEMTO-ST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JF Manceau</dc:creator>
  <cp:lastModifiedBy>Théa Demeuré</cp:lastModifiedBy>
  <cp:revision>1442</cp:revision>
  <dcterms:created xsi:type="dcterms:W3CDTF">2013-01-08T09:26:47Z</dcterms:created>
  <dcterms:modified xsi:type="dcterms:W3CDTF">2026-02-19T13:35:09Z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0x0101004D7A91557107854ABFC5C8849A5B03D4</vt:lpwstr>
  </property>
  <property fmtid="{D5CDD505-2E9C-101B-9397-08002B2CF9AE}" pid="3" name="_dlc_DocIdItemGuid">
    <vt:lpwstr>f32be6d1-d3f1-435f-93b0-8d566019ceec</vt:lpwstr>
  </property>
  <property fmtid="{D5CDD505-2E9C-101B-9397-08002B2CF9AE}" pid="4" name="MediaServiceImageTags">
    <vt:lpwstr/>
  </property>
</Properties>
</file>