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30480000" cy="43738800"/>
  <p:notesSz cx="29819600" cy="423418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6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15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21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272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61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422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487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571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76">
          <p15:clr>
            <a:srgbClr val="A4A3A4"/>
          </p15:clr>
        </p15:guide>
        <p15:guide id="2" pos="9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336">
          <p15:clr>
            <a:srgbClr val="A4A3A4"/>
          </p15:clr>
        </p15:guide>
        <p15:guide id="2" pos="93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FABF00"/>
    <a:srgbClr val="FCE831"/>
    <a:srgbClr val="FFD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>
      <p:cViewPr>
        <p:scale>
          <a:sx n="46" d="100"/>
          <a:sy n="46" d="100"/>
        </p:scale>
        <p:origin x="396" y="-8070"/>
      </p:cViewPr>
      <p:guideLst>
        <p:guide orient="horz" pos="13776"/>
        <p:guide pos="9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" d="100"/>
          <a:sy n="16" d="100"/>
        </p:scale>
        <p:origin x="-2100" y="-198"/>
      </p:cViewPr>
      <p:guideLst>
        <p:guide orient="horz" pos="13336"/>
        <p:guide pos="93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t" anchorCtr="0" compatLnSpc="1">
            <a:prstTxWarp prst="textNoShape">
              <a:avLst/>
            </a:prstTxWarp>
          </a:bodyPr>
          <a:lstStyle>
            <a:lvl1pPr defTabSz="3978275">
              <a:defRPr sz="5400"/>
            </a:lvl1pPr>
          </a:lstStyle>
          <a:p>
            <a:endParaRPr lang="fr-F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897350" y="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t" anchorCtr="0" compatLnSpc="1">
            <a:prstTxWarp prst="textNoShape">
              <a:avLst/>
            </a:prstTxWarp>
          </a:bodyPr>
          <a:lstStyle>
            <a:lvl1pPr algn="r" defTabSz="3978275">
              <a:defRPr sz="5400"/>
            </a:lvl1pPr>
          </a:lstStyle>
          <a:p>
            <a:endParaRPr lang="fr-FR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22090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b" anchorCtr="0" compatLnSpc="1">
            <a:prstTxWarp prst="textNoShape">
              <a:avLst/>
            </a:prstTxWarp>
          </a:bodyPr>
          <a:lstStyle>
            <a:lvl1pPr defTabSz="3978275">
              <a:defRPr sz="5400"/>
            </a:lvl1pPr>
          </a:lstStyle>
          <a:p>
            <a:endParaRPr lang="fr-FR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897350" y="4022090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b" anchorCtr="0" compatLnSpc="1">
            <a:prstTxWarp prst="textNoShape">
              <a:avLst/>
            </a:prstTxWarp>
          </a:bodyPr>
          <a:lstStyle>
            <a:lvl1pPr algn="r" defTabSz="3978275">
              <a:defRPr sz="5400"/>
            </a:lvl1pPr>
          </a:lstStyle>
          <a:p>
            <a:fld id="{4603ECAA-212E-451B-8E11-5252C35FD1F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5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2250" cy="2117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6891000" y="0"/>
            <a:ext cx="12922250" cy="2117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8668-5E9E-421C-83FA-A38F0D6F575A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77363" y="3175000"/>
            <a:ext cx="11064875" cy="158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2981325" y="20112038"/>
            <a:ext cx="23856950" cy="19054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02177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6891000" y="402177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BCEF-3065-4F85-ABBB-FDBE2E5B15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4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150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21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272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536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422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57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C5A25-7802-86E1-7C6C-8CDD011E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916238"/>
            <a:ext cx="9829800" cy="10206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D7849A-1073-C5A6-2785-ACDE672DD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958763" y="6297613"/>
            <a:ext cx="15430500" cy="31083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2967B-CC96-C1E4-1B58-2C94A5962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0263" y="13122275"/>
            <a:ext cx="9829800" cy="24309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B89F70-E2BB-0018-E13B-9615B157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0DA2E-9C5D-9E61-8AB6-DCFF98E2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7AE27-341B-0BB9-1B8E-79FADCF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0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31004-91C5-E008-9CAB-5437A2B2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E0A0F-7754-D2EF-EAE2-03EF2017F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15A7-D32E-77CD-EF32-22F7075A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D503C-4CC6-B250-703E-2D33CBB1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4A9170-D221-4404-CC0D-5E3E999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5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A749AD-A74F-6BC9-9F89-E905ACF73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812250" y="2328863"/>
            <a:ext cx="6572250" cy="370665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341228-8FBE-3058-E8A0-591ECADDA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95500" y="2328863"/>
            <a:ext cx="19564350" cy="370665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CDC1B-DE89-F21B-65D0-A61C5D4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7B4F5-EA55-B733-DA46-3B28DCC3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CDA382-D862-AA93-F759-7977555E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4AE15-EB0B-0D1C-ECE0-E4CF475C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7158038"/>
            <a:ext cx="22860000" cy="152273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BAD152-64B4-0E40-E179-21FD97910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22972713"/>
            <a:ext cx="22860000" cy="105600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F1E1B-1A39-3DC0-1A43-394A5994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CA6C6-8879-1DC7-E153-ACD42CB9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9E7DE-48DB-E33D-6A78-2039E633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72C6E-5566-D093-D4CA-5E46A5EE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C6047-1FB2-9659-5F79-CC91E109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AE29F-3F89-797E-6C5E-FA44D3BE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164309-033F-EB2C-2AD2-0F594E46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231B4-40D9-159E-092F-68192039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0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BB91D-0638-07D0-9981-F8A8759D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5" y="10904538"/>
            <a:ext cx="26289000" cy="18194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DCA78-A2AB-54D3-3398-D1287264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625" y="29270325"/>
            <a:ext cx="26289000" cy="9567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ACEEC-874D-898C-5E3E-DE24827C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E0E139-04FC-F197-F99B-100607FC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8C2AF-0265-BF79-D327-FB34525D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C022-4CF9-A7A9-C1E5-C19ACE50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4DB5C-034E-D1BF-F21B-133D352A7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11642725"/>
            <a:ext cx="13068300" cy="2775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C154DB-9C2C-B93F-0CCE-7541995C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16200" y="11642725"/>
            <a:ext cx="13068300" cy="2775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13A78C-8B3D-5315-AE7F-78D93CC5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17EA5F-E73E-C034-8E08-4C4E45A9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212BAF-4A95-0FE2-9D74-06C3EC5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0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D12D4-A141-3E33-7945-C887169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328863"/>
            <a:ext cx="26289000" cy="84534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E69C5-A39B-09B4-7F42-CACB549F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0263" y="10721975"/>
            <a:ext cx="12893675" cy="5254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6D95D3-FB7A-A16A-FBE7-41E7E11E9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0263" y="15976600"/>
            <a:ext cx="12893675" cy="234997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2B725F-53F1-C69E-3AEE-C379EBCDB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430500" y="10721975"/>
            <a:ext cx="12958763" cy="5254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C1E059-E2C8-715A-F6CF-24F7297C4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430500" y="15976600"/>
            <a:ext cx="12958763" cy="234997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3743F3-8424-475D-FB7F-469CC439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25178A-066B-57D8-97EE-F73132A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54B609-C1A4-5226-47B8-9C9155AA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3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F5935-92B1-37D3-609F-75BD1194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8480AE-0CEE-5D6D-445E-A06513B4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C71A1D-6976-F4DE-6353-3D10B7C0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260089-D974-C440-B903-794A94B0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4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65E7D0-F4CA-0779-98F9-7EB097AE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3ADBEE-152B-7DC6-E326-CD03A4AF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B1DCE8-C787-2BA6-629C-5D415EF4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9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2BA56-5D0D-B1B2-9D4E-AA85ABF6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916238"/>
            <a:ext cx="9829800" cy="10206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1AD34-D583-EDDA-7BF6-C2AC8BB8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763" y="6297613"/>
            <a:ext cx="15430500" cy="31083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24CFDD-C731-0629-69B6-B2A8BAA33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0263" y="13122275"/>
            <a:ext cx="9829800" cy="24309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42B075-9B50-17D9-CFBD-86223573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81632B-E916-4EBF-4A1A-CB752DF0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728EA-B488-B6D0-45F8-E4D6BE9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5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espace, Espace lointain, astronomie&#10;&#10;Description générée automatiquement">
            <a:extLst>
              <a:ext uri="{FF2B5EF4-FFF2-40B4-BE49-F238E27FC236}">
                <a16:creationId xmlns:a16="http://schemas.microsoft.com/office/drawing/2014/main" id="{691BB8C6-AE92-7118-C24E-841D93DE3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1" y="-2776"/>
            <a:ext cx="30495181" cy="4302224"/>
          </a:xfrm>
          <a:prstGeom prst="rect">
            <a:avLst/>
          </a:prstGeom>
        </p:spPr>
      </p:pic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D855C9A-95F9-8AA4-BB18-CF565BFBD0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136" y="39367344"/>
            <a:ext cx="10264864" cy="5616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592263" indent="-1592263" algn="l" defTabSz="4240213" rtl="0" fontAlgn="base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444875" indent="-1323975" algn="l" defTabSz="4240213" rtl="0" fontAlgn="base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</a:defRPr>
      </a:lvl2pPr>
      <a:lvl3pPr marL="5302250" indent="-1062038" algn="l" defTabSz="4240213" rtl="0" fontAlgn="base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421563" indent="-1058863" algn="l" defTabSz="4240213" rtl="0" fontAlgn="base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5424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99996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4568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09140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3712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D7C611-90F4-2FF3-7B4D-381EE846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2328863"/>
            <a:ext cx="26289000" cy="8453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260428-57D4-80AB-9F12-67DB47CF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0" y="11642725"/>
            <a:ext cx="26289000" cy="2775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B8CA6-476B-F4AB-76B4-269D065D2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5500" y="40539988"/>
            <a:ext cx="6858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449FD-728D-D246-BAF2-240AE49FD367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B9FBDB-3F53-FF46-2252-896026861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96500" y="40539988"/>
            <a:ext cx="10287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417BB-ED8E-F2FD-C169-4B9EE032B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26500" y="40539988"/>
            <a:ext cx="6858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Rectangle 352"/>
          <p:cNvSpPr>
            <a:spLocks noChangeArrowheads="1"/>
          </p:cNvSpPr>
          <p:nvPr/>
        </p:nvSpPr>
        <p:spPr bwMode="auto">
          <a:xfrm>
            <a:off x="511610" y="194994"/>
            <a:ext cx="25974160" cy="25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3" tIns="43908" rIns="87793" bIns="43908" anchor="ctr"/>
          <a:lstStyle/>
          <a:p>
            <a:pPr defTabSz="4239016"/>
            <a:r>
              <a:rPr lang="fr-FR" sz="7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Titre</a:t>
            </a:r>
          </a:p>
          <a:p>
            <a:pPr defTabSz="4239016"/>
            <a:r>
              <a:rPr lang="fr-FR" sz="7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[ARIAL 72pt]</a:t>
            </a: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511610" y="3040099"/>
            <a:ext cx="24765000" cy="7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3" tIns="43908" rIns="87793" bIns="43908">
            <a:spAutoFit/>
          </a:bodyPr>
          <a:lstStyle>
            <a:lvl1pPr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7305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98550" indent="-219075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6700" indent="-220663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78025" indent="-22225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352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924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496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68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Premier Auteur </a:t>
            </a:r>
            <a:r>
              <a:rPr lang="en-US" sz="46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(1*)</a:t>
            </a:r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&amp; Second Auteur </a:t>
            </a:r>
            <a:r>
              <a:rPr lang="en-US" sz="46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[ARIAL 48pts]</a:t>
            </a:r>
            <a:endParaRPr lang="en-US" sz="4600" baseline="300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Box 307"/>
          <p:cNvSpPr txBox="1">
            <a:spLocks noChangeArrowheads="1"/>
          </p:cNvSpPr>
          <p:nvPr/>
        </p:nvSpPr>
        <p:spPr bwMode="auto">
          <a:xfrm>
            <a:off x="6599040" y="41527583"/>
            <a:ext cx="7393971" cy="18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(*)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Auteur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correspondant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(prenom.nom@labo.fr) [ARIAL 28pts]</a:t>
            </a:r>
            <a:endParaRPr lang="en-US" sz="2800" baseline="300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/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Labo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1,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adresse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[ARIAL 28pts]</a:t>
            </a:r>
          </a:p>
          <a:p>
            <a:pPr marL="0" indent="0"/>
            <a:r>
              <a:rPr lang="fr-FR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fr-FR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Labo 2, adresse [ARIAL 28pts]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55" y="13660486"/>
            <a:ext cx="15020003" cy="1015312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307596"/>
            <a:ext cx="30480000" cy="7128793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420000" y="13660486"/>
            <a:ext cx="15060000" cy="1015312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1955" y="13684329"/>
            <a:ext cx="15020003" cy="1015657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algn="ctr"/>
            <a:r>
              <a:rPr lang="fr-FR" sz="6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Sous-titre [ARIAL 60pts]</a:t>
            </a:r>
          </a:p>
        </p:txBody>
      </p:sp>
      <p:sp>
        <p:nvSpPr>
          <p:cNvPr id="17" name="TextBox 42"/>
          <p:cNvSpPr txBox="1"/>
          <p:nvPr/>
        </p:nvSpPr>
        <p:spPr>
          <a:xfrm>
            <a:off x="15420000" y="13684329"/>
            <a:ext cx="15060000" cy="1015657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 algn="ctr"/>
            <a:r>
              <a:rPr lang="fr-FR" sz="6000" spc="51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ea typeface="Open Sans Semibold" panose="020B0706030804020204" pitchFamily="34" charset="0"/>
                <a:cs typeface="Open Sans Semibold" panose="020B0706030804020204" pitchFamily="34" charset="0"/>
              </a:rPr>
              <a:t>Sous-titre [ARIAL 60pts]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37" y="4291935"/>
            <a:ext cx="30480000" cy="1015657"/>
          </a:xfrm>
          <a:prstGeom prst="rect">
            <a:avLst/>
          </a:prstGeom>
          <a:noFill/>
          <a:ln>
            <a:noFill/>
          </a:ln>
          <a:effectLst>
            <a:outerShdw dist="38100" dir="5400000" sx="108000" sy="108000" algn="t" rotWithShape="0">
              <a:schemeClr val="bg1"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1 [ARIAL 60pts gras]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30" y="12644860"/>
            <a:ext cx="30480000" cy="10156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2 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[ARIAL 60pts </a:t>
            </a:r>
            <a:r>
              <a:rPr lang="en-US" sz="6000" b="1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gras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]</a:t>
            </a:r>
            <a:endParaRPr lang="en-US" sz="6000" b="1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7" y="24029678"/>
            <a:ext cx="30480000" cy="1015657"/>
          </a:xfrm>
          <a:prstGeom prst="rect">
            <a:avLst/>
          </a:prstGeom>
          <a:noFill/>
          <a:ln>
            <a:solidFill>
              <a:srgbClr val="FAB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3 [ARIAL 60pts </a:t>
            </a:r>
            <a:r>
              <a:rPr lang="en-US" sz="6000" b="1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gras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]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937" y="25045305"/>
            <a:ext cx="30480000" cy="1498059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1214" y="5823453"/>
            <a:ext cx="29477573" cy="584769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r>
              <a:rPr lang="en-GB" sz="3200" dirty="0">
                <a:latin typeface="+mj-lt"/>
              </a:rPr>
              <a:t>Introduction / </a:t>
            </a:r>
            <a:r>
              <a:rPr lang="en-GB" sz="3200" dirty="0" err="1">
                <a:latin typeface="+mj-lt"/>
              </a:rPr>
              <a:t>Contexte</a:t>
            </a:r>
            <a:r>
              <a:rPr lang="en-GB" sz="3200" dirty="0">
                <a:latin typeface="+mj-lt"/>
              </a:rPr>
              <a:t> [ARIAL 32pts]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1214" y="25469802"/>
            <a:ext cx="29477573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/>
            <a:r>
              <a:rPr lang="en-GB" sz="3200" dirty="0" err="1">
                <a:latin typeface="+mj-lt"/>
              </a:rPr>
              <a:t>Résultats</a:t>
            </a:r>
            <a:r>
              <a:rPr lang="en-GB" sz="3200" dirty="0">
                <a:latin typeface="+mj-lt"/>
              </a:rPr>
              <a:t> / </a:t>
            </a:r>
            <a:r>
              <a:rPr lang="en-GB" sz="3200" dirty="0" err="1">
                <a:latin typeface="+mj-lt"/>
              </a:rPr>
              <a:t>interprétation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>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1213" y="14956629"/>
            <a:ext cx="14018707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r>
              <a:rPr lang="en-GB" sz="3200" dirty="0" err="1">
                <a:latin typeface="+mj-lt"/>
              </a:rPr>
              <a:t>Moyens</a:t>
            </a:r>
            <a:r>
              <a:rPr lang="en-GB" sz="3200" dirty="0">
                <a:latin typeface="+mj-lt"/>
              </a:rPr>
              <a:t> 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5940647" y="14956629"/>
            <a:ext cx="14018707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/>
            <a:r>
              <a:rPr lang="en-GB" sz="3200" dirty="0" err="1">
                <a:latin typeface="+mj-lt"/>
              </a:rPr>
              <a:t>Méthodes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>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6" name="Text Box 307"/>
          <p:cNvSpPr txBox="1">
            <a:spLocks noChangeArrowheads="1"/>
          </p:cNvSpPr>
          <p:nvPr/>
        </p:nvSpPr>
        <p:spPr bwMode="auto">
          <a:xfrm>
            <a:off x="492205" y="41835360"/>
            <a:ext cx="4968551" cy="11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fr-FR" sz="7200" b="1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« VOS LOGOS »</a:t>
            </a:r>
            <a:endParaRPr lang="fr-FR" sz="72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89D72A-819C-D950-D371-9E1CCAF95428}"/>
              </a:ext>
            </a:extLst>
          </p:cNvPr>
          <p:cNvSpPr txBox="1"/>
          <p:nvPr/>
        </p:nvSpPr>
        <p:spPr>
          <a:xfrm>
            <a:off x="26977304" y="3772632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51933C-6EF4-B14A-D651-1B3BE8DB9A87}"/>
              </a:ext>
            </a:extLst>
          </p:cNvPr>
          <p:cNvSpPr txBox="1"/>
          <p:nvPr/>
        </p:nvSpPr>
        <p:spPr>
          <a:xfrm>
            <a:off x="28273448" y="2139208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7AD9C6-ABB5-0B3A-E6F1-2D84DF1244AF}"/>
              </a:ext>
            </a:extLst>
          </p:cNvPr>
          <p:cNvSpPr txBox="1"/>
          <p:nvPr/>
        </p:nvSpPr>
        <p:spPr>
          <a:xfrm>
            <a:off x="27622500" y="2228850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47-8F93-4FCA-957D-DA3A8E615788}"/>
              </a:ext>
            </a:extLst>
          </p:cNvPr>
          <p:cNvSpPr/>
          <p:nvPr/>
        </p:nvSpPr>
        <p:spPr bwMode="auto">
          <a:xfrm>
            <a:off x="27265336" y="41650694"/>
            <a:ext cx="2952328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35BDA5-FD88-4F7B-BC6B-F836003F5F69}"/>
              </a:ext>
            </a:extLst>
          </p:cNvPr>
          <p:cNvSpPr txBox="1"/>
          <p:nvPr/>
        </p:nvSpPr>
        <p:spPr>
          <a:xfrm>
            <a:off x="27265336" y="41599592"/>
            <a:ext cx="305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2A7E"/>
                </a:solidFill>
                <a:latin typeface="Montserrat Medium" panose="00000600000000000000" pitchFamily="50" charset="0"/>
              </a:rPr>
              <a:t>IUT Lorient &amp; Pontivy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931ADB-5E72-4385-812D-39991ACF5E1F}"/>
              </a:ext>
            </a:extLst>
          </p:cNvPr>
          <p:cNvSpPr/>
          <p:nvPr/>
        </p:nvSpPr>
        <p:spPr bwMode="auto">
          <a:xfrm>
            <a:off x="27714865" y="40951520"/>
            <a:ext cx="1350671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3D8240E-F9C8-464D-A058-239BA904FC14}"/>
              </a:ext>
            </a:extLst>
          </p:cNvPr>
          <p:cNvSpPr txBox="1"/>
          <p:nvPr/>
        </p:nvSpPr>
        <p:spPr>
          <a:xfrm>
            <a:off x="27671688" y="40951520"/>
            <a:ext cx="88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2A7E"/>
                </a:solidFill>
                <a:latin typeface="Montserrat Medium" panose="00000600000000000000" pitchFamily="50" charset="0"/>
              </a:rPr>
              <a:t>2026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E05EDB3-4B17-4799-8831-4EC51D7C7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19133" r="10224" b="16338"/>
          <a:stretch/>
        </p:blipFill>
        <p:spPr>
          <a:xfrm>
            <a:off x="26556356" y="887871"/>
            <a:ext cx="2725204" cy="2704626"/>
          </a:xfrm>
          <a:prstGeom prst="flowChartConnector">
            <a:avLst/>
          </a:prstGeom>
        </p:spPr>
      </p:pic>
      <p:pic>
        <p:nvPicPr>
          <p:cNvPr id="7" name="Image 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16BD3AE-D93D-3D9E-8A82-8316C46E1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80" y="41136186"/>
            <a:ext cx="6109253" cy="1914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thinThick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thinThick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A91557107854ABFC5C8849A5B03D4" ma:contentTypeVersion="11" ma:contentTypeDescription="Crée un document." ma:contentTypeScope="" ma:versionID="75e51a7ba122cda8e500a693f0bf5906">
  <xsd:schema xmlns:xsd="http://www.w3.org/2001/XMLSchema" xmlns:xs="http://www.w3.org/2001/XMLSchema" xmlns:p="http://schemas.microsoft.com/office/2006/metadata/properties" xmlns:ns2="a31b6512-02f6-4062-9a95-9ab372a0a4a9" xmlns:ns3="83b24798-3fd8-48ea-b1d0-3a80a11316f0" targetNamespace="http://schemas.microsoft.com/office/2006/metadata/properties" ma:root="true" ma:fieldsID="44b4714767b045e0bdc9b06f9e3d2d87" ns2:_="" ns3:_="">
    <xsd:import namespace="a31b6512-02f6-4062-9a95-9ab372a0a4a9"/>
    <xsd:import namespace="83b24798-3fd8-48ea-b1d0-3a80a11316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b6512-02f6-4062-9a95-9ab372a0a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50f0c601-4f8b-472d-8ecd-0578ad1114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24798-3fd8-48ea-b1d0-3a80a11316f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fa79da6-66f0-46f2-839f-adc2f88b10e9}" ma:internalName="TaxCatchAll" ma:showField="CatchAllData" ma:web="83b24798-3fd8-48ea-b1d0-3a80a11316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1b6512-02f6-4062-9a95-9ab372a0a4a9">
      <Terms xmlns="http://schemas.microsoft.com/office/infopath/2007/PartnerControls"/>
    </lcf76f155ced4ddcb4097134ff3c332f>
    <TaxCatchAll xmlns="83b24798-3fd8-48ea-b1d0-3a80a11316f0" xsi:nil="true"/>
  </documentManagement>
</p:properties>
</file>

<file path=customXml/itemProps1.xml><?xml version="1.0" encoding="utf-8"?>
<ds:datastoreItem xmlns:ds="http://schemas.openxmlformats.org/officeDocument/2006/customXml" ds:itemID="{509D3391-2250-46B3-8901-9E70A147B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1b6512-02f6-4062-9a95-9ab372a0a4a9"/>
    <ds:schemaRef ds:uri="83b24798-3fd8-48ea-b1d0-3a80a1131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B73596-D062-473D-A4B6-CB78C423BB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A2DE3C-7718-402E-97B6-14DBB6684CA3}">
  <ds:schemaRefs>
    <ds:schemaRef ds:uri="http://schemas.microsoft.com/office/2006/metadata/properties"/>
    <ds:schemaRef ds:uri="http://schemas.microsoft.com/office/infopath/2007/PartnerControls"/>
    <ds:schemaRef ds:uri="a31b6512-02f6-4062-9a95-9ab372a0a4a9"/>
    <ds:schemaRef ds:uri="83b24798-3fd8-48ea-b1d0-3a80a11316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</Words>
  <Application>Microsoft Office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 Medium</vt:lpstr>
      <vt:lpstr>Times New Roman</vt:lpstr>
      <vt:lpstr>Modèle par défaut</vt:lpstr>
      <vt:lpstr>Conception personnalisée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LALLIER</dc:creator>
  <cp:lastModifiedBy>Théa Demeuré</cp:lastModifiedBy>
  <cp:revision>175</cp:revision>
  <cp:lastPrinted>2018-03-28T12:47:32Z</cp:lastPrinted>
  <dcterms:created xsi:type="dcterms:W3CDTF">2013-02-28T16:53:04Z</dcterms:created>
  <dcterms:modified xsi:type="dcterms:W3CDTF">2026-02-19T13:35:15Z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0x0101004D7A91557107854ABFC5C8849A5B03D4</vt:lpwstr>
  </property>
  <property fmtid="{D5CDD505-2E9C-101B-9397-08002B2CF9AE}" pid="3" name="MediaServiceImageTags">
    <vt:lpwstr/>
  </property>
</Properties>
</file>